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62" r:id="rId2"/>
    <p:sldId id="260" r:id="rId3"/>
    <p:sldId id="263" r:id="rId4"/>
    <p:sldId id="289" r:id="rId5"/>
    <p:sldId id="291" r:id="rId6"/>
    <p:sldId id="290" r:id="rId7"/>
    <p:sldId id="277" r:id="rId8"/>
    <p:sldId id="292" r:id="rId9"/>
    <p:sldId id="293" r:id="rId10"/>
    <p:sldId id="294" r:id="rId11"/>
    <p:sldId id="295" r:id="rId12"/>
    <p:sldId id="296" r:id="rId13"/>
    <p:sldId id="297" r:id="rId14"/>
    <p:sldId id="299" r:id="rId15"/>
    <p:sldId id="300" r:id="rId16"/>
    <p:sldId id="301" r:id="rId17"/>
    <p:sldId id="302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764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560421" y="5207618"/>
            <a:ext cx="7071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범죄 정보 열람 서비스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‘Crime’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56" y="792473"/>
            <a:ext cx="2917163" cy="29470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666" y="857498"/>
            <a:ext cx="2806616" cy="28316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664" y="5154832"/>
            <a:ext cx="1743560" cy="7825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129" y="3857770"/>
            <a:ext cx="2855684" cy="2884325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4216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800" b="1" noProof="0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-1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. UI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정의서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실제 구현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2095" y="2557106"/>
            <a:ext cx="15632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로그인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   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 flipV="1">
            <a:off x="5106692" y="1100730"/>
            <a:ext cx="2729331" cy="145637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129939" y="2550290"/>
            <a:ext cx="0" cy="1299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6692061" y="1268886"/>
            <a:ext cx="1143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2.‘Sign up’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클릭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탈퇴</a:t>
            </a:r>
            <a:endParaRPr lang="en-US" altLang="ko-KR" sz="900" b="1" dirty="0" smtClean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연동 완료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4479010" y="2843939"/>
            <a:ext cx="0" cy="1379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678293" y="2843939"/>
            <a:ext cx="3555871" cy="312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2155276" y="1296828"/>
            <a:ext cx="1221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기능 구현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Login</a:t>
            </a:r>
            <a:r>
              <a:rPr kumimoji="0" lang="en-US" altLang="ko-KR" sz="9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성공 및 실패</a:t>
            </a:r>
            <a:endParaRPr lang="en-US" altLang="ko-KR" sz="900" b="1" dirty="0" smtClean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연동 완료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= 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지역찾기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실패 </a:t>
            </a: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= </a:t>
            </a:r>
            <a:r>
              <a:rPr lang="ko-KR" altLang="en-US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실패 팝업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67203" y="5400496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3-1.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실패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PW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Error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팝업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10245485" y="3821373"/>
            <a:ext cx="160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4-1. ID,PW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조건 불충분 시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설명 정보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876298" y="3904708"/>
            <a:ext cx="1160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4.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 도움말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797" y="1017981"/>
            <a:ext cx="1123901" cy="584887"/>
          </a:xfrm>
          <a:prstGeom prst="rect">
            <a:avLst/>
          </a:prstGeom>
        </p:spPr>
      </p:pic>
      <p:cxnSp>
        <p:nvCxnSpPr>
          <p:cNvPr id="34" name="꺾인 연결선 33"/>
          <p:cNvCxnSpPr/>
          <p:nvPr/>
        </p:nvCxnSpPr>
        <p:spPr>
          <a:xfrm flipV="1">
            <a:off x="9259831" y="1408770"/>
            <a:ext cx="1447362" cy="1101112"/>
          </a:xfrm>
          <a:prstGeom prst="bentConnector3">
            <a:avLst>
              <a:gd name="adj1" fmla="val -2067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10739477" y="697650"/>
            <a:ext cx="120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2-1.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회원가입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10762889" y="1612256"/>
            <a:ext cx="120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2-2.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회원탈퇴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성공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8797" y="1938505"/>
            <a:ext cx="1139398" cy="589739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flipV="1">
            <a:off x="9666424" y="2370114"/>
            <a:ext cx="1184140" cy="318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8797" y="3039386"/>
            <a:ext cx="1186959" cy="62695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10713387" y="2594022"/>
            <a:ext cx="14554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2-3.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회원탈퇴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</a:t>
            </a:r>
            <a:endParaRPr lang="en-US" altLang="ko-KR" sz="900" b="1" dirty="0" smtClean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</a:t>
            </a:r>
            <a:r>
              <a:rPr lang="en-US" altLang="ko-KR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없을 경우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안내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9677403" y="2746958"/>
            <a:ext cx="1121873" cy="589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67203" y="6304079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3-2.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실패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noProof="0" dirty="0" smtClean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Error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팝업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7" name="오른쪽 중괄호 56"/>
          <p:cNvSpPr/>
          <p:nvPr/>
        </p:nvSpPr>
        <p:spPr>
          <a:xfrm rot="10800000">
            <a:off x="8492800" y="5558800"/>
            <a:ext cx="238518" cy="8227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8717" y="6040344"/>
            <a:ext cx="1739255" cy="74132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6804771" y="4422518"/>
            <a:ext cx="1143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3. ‘Login’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실</a:t>
            </a:r>
            <a:r>
              <a:rPr lang="ko-KR" altLang="en-US" sz="9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패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9427727" y="2746958"/>
            <a:ext cx="15043" cy="1350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9684" y="4632457"/>
            <a:ext cx="1745744" cy="4114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9765" y="4138783"/>
            <a:ext cx="1745663" cy="420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5372" y="4174909"/>
            <a:ext cx="2182874" cy="7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19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90" y="3817579"/>
            <a:ext cx="2823955" cy="29118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90" y="766093"/>
            <a:ext cx="2823955" cy="2836547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4285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4-2. 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r>
              <a:rPr lang="ko-KR" altLang="en-US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실제 구현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28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 찾기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&amp;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범죄자 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정보 출력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836023" y="785140"/>
            <a:ext cx="421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5.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카테고리별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클릭 시                    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상위 메뉴에 따른 하위 메뉴의 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-&gt; </a:t>
            </a:r>
            <a:r>
              <a:rPr kumimoji="0" lang="en-US" altLang="ko-KR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ComboBox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형식의 메뉴 출력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,</a:t>
            </a:r>
            <a:r>
              <a:rPr kumimoji="0" lang="en-US" altLang="ko-KR" sz="900" b="1" i="0" u="none" strike="noStrike" kern="1200" cap="none" spc="0" normalizeH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          </a:t>
            </a:r>
            <a:r>
              <a:rPr kumimoji="0" lang="ko-KR" altLang="en-US" sz="900" b="1" i="0" u="none" strike="noStrike" kern="1200" cap="none" spc="0" normalizeH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선택사항이 자동 변경 되도록 구현 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7" name="오른쪽 중괄호 16"/>
          <p:cNvSpPr/>
          <p:nvPr/>
        </p:nvSpPr>
        <p:spPr>
          <a:xfrm>
            <a:off x="5757041" y="2040442"/>
            <a:ext cx="238518" cy="8227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6243037" y="1604767"/>
            <a:ext cx="1592986" cy="84844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998967" y="3389949"/>
            <a:ext cx="0" cy="4373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065183" y="3386894"/>
            <a:ext cx="21788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6.‘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검색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’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클릭 시 지역별 강력범죄 현황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)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40" name="꺾인 연결선 39"/>
          <p:cNvCxnSpPr/>
          <p:nvPr/>
        </p:nvCxnSpPr>
        <p:spPr>
          <a:xfrm>
            <a:off x="6305550" y="4052888"/>
            <a:ext cx="2199265" cy="107565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4" y="4679008"/>
            <a:ext cx="1267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9.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강력 범죄 현황 세부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4998967" y="3985306"/>
            <a:ext cx="3325666" cy="40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3" y="3902910"/>
            <a:ext cx="137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8.‘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 찾기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’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창 재실행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63" name="직선 화살표 연결선 62"/>
          <p:cNvCxnSpPr>
            <a:endCxn id="19" idx="1"/>
          </p:cNvCxnSpPr>
          <p:nvPr/>
        </p:nvCxnSpPr>
        <p:spPr>
          <a:xfrm flipV="1">
            <a:off x="5557838" y="6081584"/>
            <a:ext cx="2946977" cy="331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36740" y="5728305"/>
            <a:ext cx="253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10.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성범죄자 </a:t>
            </a:r>
            <a:r>
              <a:rPr kumimoji="0" lang="ko-KR" alt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세부정보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열람 방법 서술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643" y="1755785"/>
            <a:ext cx="1851822" cy="12223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9619" y="1123384"/>
            <a:ext cx="1419670" cy="12168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5117" y="2438672"/>
            <a:ext cx="1414497" cy="121646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699" y="4116009"/>
            <a:ext cx="819150" cy="3524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4182946" y="5104508"/>
            <a:ext cx="1811198" cy="23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9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9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주거지 정보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출력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815" y="5949036"/>
            <a:ext cx="3007563" cy="26509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4815" y="4902799"/>
            <a:ext cx="3007563" cy="4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308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428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4-3. 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r>
              <a:rPr lang="ko-KR" altLang="en-US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실제 구현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2800" b="1" dirty="0">
              <a:solidFill>
                <a:srgbClr val="3A3838">
                  <a:lumMod val="75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지역 찾기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&amp;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범죄자 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정보 출력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87" y="1390569"/>
            <a:ext cx="4260216" cy="43928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955734" y="1235671"/>
            <a:ext cx="17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11. </a:t>
            </a:r>
            <a:r>
              <a:rPr lang="ko-KR" altLang="en-US" sz="9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버튼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클릭 시 상세정보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팝업 실행 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482" y="1621893"/>
            <a:ext cx="3902425" cy="3930158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V="1">
            <a:off x="7147560" y="2270761"/>
            <a:ext cx="1216511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7861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996407" y="6633275"/>
            <a:ext cx="2146515" cy="16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52645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en-US" altLang="ko-KR" sz="28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-1. UML – </a:t>
            </a:r>
            <a:r>
              <a:rPr lang="en-US" altLang="ko-KR" sz="28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Class Diagram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38" y="776288"/>
            <a:ext cx="10257262" cy="59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478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593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-2. UML 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en-US" altLang="ko-KR" sz="2800" b="1" dirty="0" err="1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Diagram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1" y="783921"/>
            <a:ext cx="10494580" cy="57825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996407" y="6633275"/>
            <a:ext cx="2146515" cy="16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104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88" y="757263"/>
            <a:ext cx="10404604" cy="6024851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7495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-3. UML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– </a:t>
            </a:r>
            <a:r>
              <a:rPr lang="en-US" altLang="ko-KR" sz="28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Diagram_Login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507492" y="6641024"/>
            <a:ext cx="635430" cy="108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8721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7957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-4. UML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– </a:t>
            </a:r>
            <a:r>
              <a:rPr lang="en-US" altLang="ko-KR" sz="2800" b="1" dirty="0" smtClean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Diagram_Sing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UP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96407" y="6633275"/>
            <a:ext cx="2146515" cy="16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8" y="758824"/>
            <a:ext cx="10441412" cy="59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989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3090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noProof="0" dirty="0">
                <a:solidFill>
                  <a:srgbClr val="3A3838">
                    <a:lumMod val="75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. DB Diagram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96407" y="6633275"/>
            <a:ext cx="2146515" cy="16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009" y="1000982"/>
            <a:ext cx="4597791" cy="56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778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499753" y="975261"/>
            <a:ext cx="1119248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 smtClean="0">
                <a:solidFill>
                  <a:schemeClr val="bg1"/>
                </a:solidFill>
              </a:rPr>
              <a:t>Thank You.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D7A5A-800D-91D6-2C21-69B2FB45885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1003898" y="3832761"/>
            <a:ext cx="101841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[</a:t>
            </a:r>
            <a:r>
              <a:rPr lang="en-US" altLang="ko-KR" sz="5400" b="1" dirty="0" err="1" smtClean="0">
                <a:solidFill>
                  <a:schemeClr val="bg1"/>
                </a:solidFill>
              </a:rPr>
              <a:t>Github</a:t>
            </a:r>
            <a:r>
              <a:rPr lang="en-US" altLang="ko-KR" sz="5400" b="1" dirty="0" smtClean="0">
                <a:solidFill>
                  <a:schemeClr val="bg1"/>
                </a:solidFill>
              </a:rPr>
              <a:t>]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https</a:t>
            </a:r>
            <a:r>
              <a:rPr lang="en-US" altLang="ko-KR" sz="5400" b="1" dirty="0">
                <a:solidFill>
                  <a:schemeClr val="bg1"/>
                </a:solidFill>
              </a:rPr>
              <a:t>://github.com/UngGiJung.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088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599981"/>
            <a:ext cx="11317485" cy="12288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994910" y="2150571"/>
            <a:ext cx="3448921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환경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일정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UML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6538423" y="2113008"/>
            <a:ext cx="315667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DB </a:t>
            </a: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ERDiagram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repository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3335333" y="5050652"/>
            <a:ext cx="22456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Class Diagram</a:t>
            </a:r>
            <a:endParaRPr lang="en-US" altLang="ko-KR" sz="12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err="1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Diagram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68131" y="2782070"/>
            <a:ext cx="460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</a:t>
            </a:r>
            <a:endParaRPr lang="ko-KR" altLang="en-US" sz="2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166732" y="2774539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6494601" y="428178"/>
            <a:ext cx="54993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최근 언론과 여러 다중매체에서 사회적 이슈가 되고 있는 강력 범죄 및 성범죄에 관련해 끝없이 사건 사고가 터져 나오고 있는 상황에서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매체를 통해 바라보는 범죄에 대한 인식은 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 수 없는 불안감이 고조되고 있는 상태라 생각된다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그러나 매체를 통해 접하는 사건 사고에 대해서는 자신에게는  발생 되지 않을 것 이라는 무의식적 안도감 또한 함께 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존재한다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(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설마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나한테 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이런일이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..?)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그리하여 자신이 거주하고 있는 곳의 강력범죄의 빈도와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성범죄자의 정보를 제공하고 이로써 범죄에 대한 경각심을 한번 더 고취 시키고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미리 정보를 파악하여 예방할 수 있는 방법이 없을까 고민하던 중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이를 프로그램으로 개발해 보기로 하였다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또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프로그램을 통해 사용자들의 반복되는 평범한 일상이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늘 그렇듯 영위되고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침해 당하지 않기를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소망 해본다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35544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{             }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362520"/>
            <a:ext cx="88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spc="-300" noProof="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3600" b="1" spc="-300" noProof="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kumimoji="0" lang="en-US" altLang="ko-KR" sz="3600" b="1" i="0" u="none" strike="noStrike" kern="1200" cap="none" spc="-3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</a:t>
            </a:r>
            <a:r>
              <a:rPr lang="en-US" altLang="ko-KR" sz="3600" b="1" spc="-30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 : Window 10 Home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479076" y="4822828"/>
            <a:ext cx="2225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Eclipse IDE for Enterprise Java and </a:t>
            </a:r>
            <a:r>
              <a:rPr lang="en-US" altLang="ko-KR" sz="1600" b="1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 </a:t>
            </a:r>
            <a:r>
              <a:rPr lang="en-US" altLang="ko-KR" sz="1600" b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Developers</a:t>
            </a:r>
          </a:p>
          <a:p>
            <a:pPr lvl="0" algn="ctr"/>
            <a:r>
              <a:rPr lang="en-US" altLang="ko-KR" sz="1600" b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2023-03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2871097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5106650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7342203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9577756" y="2676892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2704453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Java version 11.0.19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4983308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21c Express Edition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7213003" y="4822828"/>
            <a:ext cx="222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err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Dbeaver</a:t>
            </a:r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23.0.5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9500374" y="4822828"/>
            <a:ext cx="222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7" y="3411338"/>
            <a:ext cx="1856754" cy="4385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74" y="3094150"/>
            <a:ext cx="1518681" cy="949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74" y="3399190"/>
            <a:ext cx="2259811" cy="514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77" y="3330754"/>
            <a:ext cx="1832898" cy="5836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89" y="3094150"/>
            <a:ext cx="1540849" cy="10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{             }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362520"/>
            <a:ext cx="88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개발환경</a:t>
            </a:r>
            <a:endParaRPr lang="en-US" altLang="ko-KR" sz="3600" b="1" spc="-300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OPEN</a:t>
            </a:r>
            <a:r>
              <a:rPr kumimoji="0" lang="en-US" altLang="ko-KR" sz="3600" b="1" i="0" u="none" strike="noStrike" kern="1200" cap="none" spc="-3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API</a:t>
            </a:r>
            <a:endParaRPr kumimoji="0" lang="en-US" altLang="ko-KR" sz="3600" b="1" i="0" u="none" strike="noStrike" kern="1200" cap="none" spc="-3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4032928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214687" y="2636768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3909310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전국 강력범죄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발생 현황 조사표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6145140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성범죄자 찾아보기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열람 서비스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57" y="3417535"/>
            <a:ext cx="1352550" cy="41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5" y="3422276"/>
            <a:ext cx="1533525" cy="438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8369448" y="2872909"/>
            <a:ext cx="3768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Site Link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lvl="0"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https://www.sexoffender.go.kr/m1s2_2.nsc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88465" y="2872909"/>
            <a:ext cx="3768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Site Link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https://www.data.go.kr/data/15084592/fileData.do?recommendDataYn=Y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8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599981"/>
            <a:ext cx="11317485" cy="12288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0" y="1976034"/>
            <a:ext cx="11367672" cy="32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71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2095" y="2557106"/>
            <a:ext cx="15632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로그인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</a:t>
            </a:r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</a:p>
          <a:p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63" y="933581"/>
            <a:ext cx="3050655" cy="274691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621" y="5201958"/>
            <a:ext cx="2066925" cy="1266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972" y="4048321"/>
            <a:ext cx="2562225" cy="581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240" y="919287"/>
            <a:ext cx="3050219" cy="2725304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flipV="1">
            <a:off x="5106692" y="1089339"/>
            <a:ext cx="3112046" cy="146776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129939" y="2550290"/>
            <a:ext cx="0" cy="1299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6750495" y="2245950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‘Sign up’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클리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291" y="3825237"/>
            <a:ext cx="3336610" cy="298915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4479010" y="2843939"/>
            <a:ext cx="0" cy="1379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678293" y="2843939"/>
            <a:ext cx="4222387" cy="2611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421719" y="3113657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‘Login’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성공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지역찾기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팝업 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&lt;-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824128" y="5467786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‘Login’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실패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 실패 팝업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5509647" y="2774197"/>
            <a:ext cx="3208150" cy="14262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859620" y="4525843"/>
            <a:ext cx="132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‘Sign up’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ID,PW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생성시 간단 정보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범죄자 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출력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23668" y="1010844"/>
            <a:ext cx="222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각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카테고리별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클리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시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en-US" altLang="ko-KR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ComboBox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형식의 메뉴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82" y="747910"/>
            <a:ext cx="3336610" cy="29891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081" y="3826113"/>
            <a:ext cx="3716089" cy="29874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669" y="1380176"/>
            <a:ext cx="3000375" cy="1828800"/>
          </a:xfrm>
          <a:prstGeom prst="rect">
            <a:avLst/>
          </a:prstGeom>
        </p:spPr>
      </p:pic>
      <p:sp>
        <p:nvSpPr>
          <p:cNvPr id="17" name="오른쪽 중괄호 16"/>
          <p:cNvSpPr/>
          <p:nvPr/>
        </p:nvSpPr>
        <p:spPr>
          <a:xfrm>
            <a:off x="5757041" y="2040442"/>
            <a:ext cx="238518" cy="8227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6243037" y="1668780"/>
            <a:ext cx="2339065" cy="78442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975720" y="3320982"/>
            <a:ext cx="0" cy="801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690307" y="4347776"/>
            <a:ext cx="196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검색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클릭 시 지역별 강력범죄 현황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주거지 정보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556" y="4895811"/>
            <a:ext cx="3276600" cy="542925"/>
          </a:xfrm>
          <a:prstGeom prst="rect">
            <a:avLst/>
          </a:prstGeom>
        </p:spPr>
      </p:pic>
      <p:cxnSp>
        <p:nvCxnSpPr>
          <p:cNvPr id="40" name="꺾인 연결선 39"/>
          <p:cNvCxnSpPr/>
          <p:nvPr/>
        </p:nvCxnSpPr>
        <p:spPr>
          <a:xfrm>
            <a:off x="5876300" y="4764776"/>
            <a:ext cx="2509256" cy="36376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76300" y="4251960"/>
            <a:ext cx="0" cy="5075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4" y="4679008"/>
            <a:ext cx="11825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강력 범죄 현황 세부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954" y="4156291"/>
            <a:ext cx="1219200" cy="304800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>
            <a:off x="6629400" y="4201801"/>
            <a:ext cx="168761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3" y="3902910"/>
            <a:ext cx="137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’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창 재실행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556" y="5956309"/>
            <a:ext cx="3562978" cy="278358"/>
          </a:xfrm>
          <a:prstGeom prst="rect">
            <a:avLst/>
          </a:prstGeom>
        </p:spPr>
      </p:pic>
      <p:cxnSp>
        <p:nvCxnSpPr>
          <p:cNvPr id="63" name="직선 화살표 연결선 62"/>
          <p:cNvCxnSpPr>
            <a:endCxn id="57" idx="1"/>
          </p:cNvCxnSpPr>
          <p:nvPr/>
        </p:nvCxnSpPr>
        <p:spPr>
          <a:xfrm flipV="1">
            <a:off x="5935851" y="6095488"/>
            <a:ext cx="2449705" cy="5236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36740" y="5728305"/>
            <a:ext cx="2087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세부정보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열람 방법 서술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1585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범죄자 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출력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25" y="1744694"/>
            <a:ext cx="4711188" cy="3787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734" y="1963770"/>
            <a:ext cx="4035947" cy="3246406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V="1">
            <a:off x="6118388" y="2371725"/>
            <a:ext cx="1837346" cy="10029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428722" y="2757784"/>
            <a:ext cx="13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주소 클릭 시 상세정보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 실행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114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588</Words>
  <Application>Microsoft Office PowerPoint</Application>
  <PresentationFormat>와이드스크린</PresentationFormat>
  <Paragraphs>167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G마켓 산스 TTF Bold</vt:lpstr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Class01</cp:lastModifiedBy>
  <cp:revision>125</cp:revision>
  <dcterms:created xsi:type="dcterms:W3CDTF">2023-04-19T04:07:11Z</dcterms:created>
  <dcterms:modified xsi:type="dcterms:W3CDTF">2023-07-05T01:02:35Z</dcterms:modified>
</cp:coreProperties>
</file>